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15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0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5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1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4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9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2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6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6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08BC-009F-40C1-A807-F71F51C80ED1}" type="datetimeFigureOut">
              <a:rPr lang="en-US" smtClean="0"/>
              <a:t>10/06/2021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EB5F6-429C-4A33-A6A0-6CB3D374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0929" y="1452"/>
            <a:ext cx="698364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QUY TRÌNH PHÒNG CHỐNG DỊCH COVID – 19</a:t>
            </a:r>
          </a:p>
          <a:p>
            <a:pPr algn="ctr"/>
            <a:r>
              <a:rPr lang="vi-VN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TRONG KÌ </a:t>
            </a:r>
            <a:r>
              <a:rPr lang="vi-VN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THI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</a:t>
            </a:r>
            <a:r>
              <a:rPr lang="vi-VN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TUYỂN </a:t>
            </a:r>
            <a:r>
              <a:rPr lang="vi-VN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SINH LỚP 10 THPT</a:t>
            </a:r>
          </a:p>
          <a:p>
            <a:pPr algn="ctr"/>
            <a:r>
              <a:rPr lang="vi-VN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NĂM HỌC 2021 – 2022 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TỈNH HƯNG YÊN</a:t>
            </a:r>
            <a:endParaRPr lang="vi-VN" sz="24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32588" y="1907162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vi-VN" sz="24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053" y="1026695"/>
            <a:ext cx="2934356" cy="180468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1.  Trước khi ra khỏi nhà</a:t>
            </a:r>
          </a:p>
          <a:p>
            <a:pPr algn="just"/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tra sức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-  K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báo y tế </a:t>
            </a:r>
            <a:endParaRPr lang="vi-VN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Đeo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khẩu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Mang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nước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uống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9171" y="2875209"/>
            <a:ext cx="2416955" cy="11872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Báo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với điểm thi khi có dấu hiệu ho, sốt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..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98596" y="1196376"/>
            <a:ext cx="2375228" cy="121369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2. Đo thân nhiệt tại cổng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thi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05942" y="4620309"/>
            <a:ext cx="3302852" cy="15755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Thi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tại phòng dự phòng</a:t>
            </a:r>
          </a:p>
          <a:p>
            <a:pPr marL="285750" indent="-285750" algn="just">
              <a:buFontTx/>
              <a:buChar char="-"/>
            </a:pP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Giữ khoảng cách theo quy định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pPr marL="285750" indent="-285750" algn="just">
              <a:buFontTx/>
              <a:buChar char="-"/>
            </a:pP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Đeo khẩu trang</a:t>
            </a:r>
          </a:p>
          <a:p>
            <a:pPr marL="285750" indent="-285750" algn="just">
              <a:buFontTx/>
              <a:buChar char="-"/>
            </a:pP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Giữ gìn vệ sinh phòng thi</a:t>
            </a:r>
          </a:p>
        </p:txBody>
      </p:sp>
      <p:sp>
        <p:nvSpPr>
          <p:cNvPr id="8" name="Rectangle 7"/>
          <p:cNvSpPr/>
          <p:nvPr/>
        </p:nvSpPr>
        <p:spPr>
          <a:xfrm>
            <a:off x="9332016" y="1201781"/>
            <a:ext cx="2348574" cy="120964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3. Rửa tay xà phòng trước khi lên phòng thi</a:t>
            </a:r>
          </a:p>
        </p:txBody>
      </p:sp>
      <p:sp>
        <p:nvSpPr>
          <p:cNvPr id="9" name="Rectangle 8"/>
          <p:cNvSpPr/>
          <p:nvPr/>
        </p:nvSpPr>
        <p:spPr>
          <a:xfrm>
            <a:off x="9372640" y="2955306"/>
            <a:ext cx="2365102" cy="118322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4. Đo thân nhiệt tại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thi. Giữ khoảng cách 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352499" y="1699530"/>
            <a:ext cx="2146097" cy="309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897691" y="1715571"/>
            <a:ext cx="1417797" cy="316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0290779" y="2407913"/>
            <a:ext cx="377220" cy="5473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 rot="11732416">
            <a:off x="3293497" y="2554146"/>
            <a:ext cx="2264171" cy="46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/>
          <p:cNvSpPr/>
          <p:nvPr/>
        </p:nvSpPr>
        <p:spPr>
          <a:xfrm>
            <a:off x="7873824" y="3313608"/>
            <a:ext cx="1498816" cy="3933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6614083" y="2411426"/>
            <a:ext cx="282756" cy="463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209904" y="4756352"/>
            <a:ext cx="2804250" cy="203747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5.  Trong phòng thi</a:t>
            </a:r>
          </a:p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- Đeo khẩu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Giữ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khoảng cách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- Giữ vệ sinh phòng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thi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- Tuân thủ hướng dẫn của cán bộ coi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thi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6681370" y="4037189"/>
            <a:ext cx="258055" cy="5677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32844" y="3048128"/>
            <a:ext cx="1513653" cy="33988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+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Thí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sinh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</a:t>
            </a:r>
            <a:r>
              <a:rPr lang="vi-VN" b="1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0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.F</a:t>
            </a:r>
            <a:r>
              <a:rPr lang="vi-VN" b="1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1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không tham gia dự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thi</a:t>
            </a:r>
            <a:endParaRPr lang="vi-VN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pPr algn="just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+Thí sinh F</a:t>
            </a:r>
            <a:r>
              <a:rPr lang="vi-VN" b="1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2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, khu vực phong tỏa, cách li thi  thi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tại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điểm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thi 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10354949" y="4138528"/>
            <a:ext cx="313050" cy="624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53312" y="4666045"/>
            <a:ext cx="2250537" cy="7975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vi-VN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mẫu xét nghiệm sau khi kết thúc buổi thi</a:t>
            </a:r>
          </a:p>
        </p:txBody>
      </p:sp>
      <p:sp>
        <p:nvSpPr>
          <p:cNvPr id="31" name="Up Arrow 30"/>
          <p:cNvSpPr/>
          <p:nvPr/>
        </p:nvSpPr>
        <p:spPr>
          <a:xfrm>
            <a:off x="1700798" y="2875209"/>
            <a:ext cx="432802" cy="34347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 rot="5400000">
            <a:off x="1123507" y="3679265"/>
            <a:ext cx="2289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Về thẳng nhà</a:t>
            </a:r>
            <a:endParaRPr lang="en-US" sz="2400" b="1" dirty="0">
              <a:latin typeface="+mj-lt"/>
            </a:endParaRPr>
          </a:p>
        </p:txBody>
      </p:sp>
      <p:sp>
        <p:nvSpPr>
          <p:cNvPr id="33" name="Left Arrow 32"/>
          <p:cNvSpPr/>
          <p:nvPr/>
        </p:nvSpPr>
        <p:spPr>
          <a:xfrm>
            <a:off x="2037346" y="4901930"/>
            <a:ext cx="511244" cy="3933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Arrow 34"/>
          <p:cNvSpPr/>
          <p:nvPr/>
        </p:nvSpPr>
        <p:spPr>
          <a:xfrm>
            <a:off x="4803031" y="4894349"/>
            <a:ext cx="902911" cy="3933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816109" y="6309937"/>
            <a:ext cx="7364974" cy="274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13</cp:revision>
  <dcterms:created xsi:type="dcterms:W3CDTF">2021-06-10T04:28:55Z</dcterms:created>
  <dcterms:modified xsi:type="dcterms:W3CDTF">2021-06-10T08:02:01Z</dcterms:modified>
</cp:coreProperties>
</file>